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98" r:id="rId6"/>
    <p:sldId id="299" r:id="rId7"/>
    <p:sldId id="262" r:id="rId8"/>
    <p:sldId id="297" r:id="rId9"/>
    <p:sldId id="295" r:id="rId10"/>
    <p:sldId id="259" r:id="rId11"/>
    <p:sldId id="268" r:id="rId12"/>
    <p:sldId id="258" r:id="rId13"/>
    <p:sldId id="309" r:id="rId14"/>
    <p:sldId id="272" r:id="rId15"/>
    <p:sldId id="312" r:id="rId16"/>
    <p:sldId id="310" r:id="rId17"/>
    <p:sldId id="311" r:id="rId18"/>
    <p:sldId id="292" r:id="rId19"/>
  </p:sldIdLst>
  <p:sldSz cx="9144000" cy="5143500"/>
  <p:notesSz cx="6858000" cy="9144000"/>
  <p:embeddedFontLst>
    <p:embeddedFont>
      <p:font typeface="Nunito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1533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chencao" initials="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533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1.fntdata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6-20T11:32:15.611" idx="1">
    <p:pos x="5178" y="665"/>
    <p:text/>
  </p:cm>
</p:cmLst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e25b5dcd41_0_6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e25b5dcd41_0_6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e25b5dcd41_0_4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e25b5dcd41_0_4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e25b5dcd41_0_45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e25b5dcd41_0_45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e25b5dcd41_0_45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e25b5dcd41_0_45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e25b5dcd41_0_4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e25b5dcd41_0_4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e25b5dcd41_0_45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e25b5dcd41_0_45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e25b5dcd41_0_45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e25b5dcd41_0_45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accent6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9" name="Google Shape;119;p11"/>
          <p:cNvSpPr txBox="1"/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accent3"/>
        </a:solidFill>
        <a:effectLst/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bg>
      <p:bgPr>
        <a:solidFill>
          <a:schemeClr val="dk2"/>
        </a:solidFill>
        <a:effectLst/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bg>
      <p:bgPr>
        <a:solidFill>
          <a:schemeClr val="dk2"/>
        </a:solidFill>
        <a:effectLst/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bg>
      <p:bgPr>
        <a:solidFill>
          <a:schemeClr val="dk2"/>
        </a:solidFill>
        <a:effectLst/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7" name="Google Shape;107;p10"/>
          <p:cNvSpPr txBox="1"/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comments" Target="../comments/comment1.xml"/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560830" y="1733550"/>
            <a:ext cx="6022340" cy="14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0000" b="1"/>
              <a:t>To Do List</a:t>
            </a:r>
            <a:endParaRPr lang="en-US" altLang="en-GB" sz="10000" b="1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819150" y="495300"/>
            <a:ext cx="7505700" cy="7537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Back-End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" name="文本框 2"/>
          <p:cNvSpPr txBox="1"/>
          <p:nvPr/>
        </p:nvSpPr>
        <p:spPr>
          <a:xfrm>
            <a:off x="819150" y="1249045"/>
            <a:ext cx="31915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从后端</a:t>
            </a:r>
            <a:r>
              <a:rPr lang="en-US" altLang="zh-CN"/>
              <a:t>get</a:t>
            </a:r>
            <a:r>
              <a:rPr lang="zh-CN" altLang="en-US"/>
              <a:t>数据给</a:t>
            </a:r>
            <a:r>
              <a:rPr lang="zh-CN" altLang="en-US"/>
              <a:t>前端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2740" y="495300"/>
            <a:ext cx="5610225" cy="2844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2740" y="3344545"/>
            <a:ext cx="5610225" cy="1254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819150" y="495300"/>
            <a:ext cx="7505700" cy="7537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Back-End</a:t>
            </a:r>
            <a:endParaRPr lang="en-US"/>
          </a:p>
        </p:txBody>
      </p:sp>
      <p:sp>
        <p:nvSpPr>
          <p:cNvPr id="140" name="Google Shape;140;p15"/>
          <p:cNvSpPr txBox="1"/>
          <p:nvPr>
            <p:ph type="body" idx="1"/>
          </p:nvPr>
        </p:nvSpPr>
        <p:spPr>
          <a:xfrm>
            <a:off x="819150" y="1249045"/>
            <a:ext cx="1553210" cy="29413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>
                <a:latin typeface="Times New Roman Regular" panose="02020503050405090304" charset="0"/>
                <a:cs typeface="Times New Roman Regular" panose="02020503050405090304" charset="0"/>
              </a:rPr>
              <a:t>1</a:t>
            </a:r>
            <a:r>
              <a:rPr lang="zh-CN" altLang="en-US" sz="1800">
                <a:latin typeface="Times New Roman Regular" panose="02020503050405090304" charset="0"/>
                <a:ea typeface="宋体" charset="0"/>
                <a:cs typeface="Times New Roman Regular" panose="02020503050405090304" charset="0"/>
              </a:rPr>
              <a:t>、</a:t>
            </a:r>
            <a:r>
              <a:rPr lang="zh-CN" altLang="en-US" sz="1800">
                <a:latin typeface="Times New Roman Regular" panose="02020503050405090304" charset="0"/>
                <a:ea typeface="宋体" charset="0"/>
                <a:cs typeface="Times New Roman Regular" panose="02020503050405090304" charset="0"/>
              </a:rPr>
              <a:t>修改</a:t>
            </a:r>
            <a:endParaRPr lang="zh-CN" altLang="en-US" sz="1800">
              <a:latin typeface="Times New Roman Regular" panose="02020503050405090304" charset="0"/>
              <a:ea typeface="宋体" charset="0"/>
              <a:cs typeface="Times New Roman Regular" panose="020205030504050903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800">
                <a:latin typeface="Times New Roman Regular" panose="02020503050405090304" charset="0"/>
                <a:ea typeface="宋体" charset="0"/>
                <a:cs typeface="Times New Roman Regular" panose="02020503050405090304" charset="0"/>
              </a:rPr>
              <a:t>2</a:t>
            </a:r>
            <a:r>
              <a:rPr lang="zh-CN" altLang="en-US" sz="1800">
                <a:latin typeface="Times New Roman Regular" panose="02020503050405090304" charset="0"/>
                <a:ea typeface="宋体" charset="0"/>
                <a:cs typeface="Times New Roman Regular" panose="02020503050405090304" charset="0"/>
              </a:rPr>
              <a:t>、</a:t>
            </a:r>
            <a:r>
              <a:rPr lang="zh-CN" altLang="en-US" sz="1800">
                <a:latin typeface="Times New Roman Regular" panose="02020503050405090304" charset="0"/>
                <a:ea typeface="宋体" charset="0"/>
                <a:cs typeface="Times New Roman Regular" panose="02020503050405090304" charset="0"/>
              </a:rPr>
              <a:t>上传</a:t>
            </a:r>
            <a:endParaRPr lang="zh-CN" altLang="en-US" sz="1800">
              <a:latin typeface="Times New Roman Regular" panose="02020503050405090304" charset="0"/>
              <a:ea typeface="宋体" charset="0"/>
              <a:cs typeface="Times New Roman Regular" panose="0202050305040509030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47670" y="704215"/>
            <a:ext cx="5567680" cy="25717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15" y="3286125"/>
            <a:ext cx="4083685" cy="15024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286125"/>
            <a:ext cx="3918585" cy="1502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" name="Rectangles 5"/>
          <p:cNvSpPr/>
          <p:nvPr/>
        </p:nvSpPr>
        <p:spPr>
          <a:xfrm>
            <a:off x="544830" y="1972310"/>
            <a:ext cx="805434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6600" b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tx2">
                    <a:lumMod val="90000"/>
                  </a:schemeClr>
                </a:solidFill>
                <a:effectLst/>
              </a:rPr>
              <a:t>Result Presentation</a:t>
            </a:r>
            <a:endParaRPr lang="en-US" altLang="zh-CN" sz="6600" b="1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tx2">
                  <a:lumMod val="9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" name="Rectangles 5"/>
          <p:cNvSpPr/>
          <p:nvPr/>
        </p:nvSpPr>
        <p:spPr>
          <a:xfrm>
            <a:off x="427990" y="1972310"/>
            <a:ext cx="8288020" cy="983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5800" b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tx2">
                    <a:lumMod val="90000"/>
                  </a:schemeClr>
                </a:solidFill>
                <a:effectLst/>
              </a:rPr>
              <a:t>Planned Developments</a:t>
            </a:r>
            <a:endParaRPr lang="en-US" altLang="zh-CN" sz="5800" b="1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tx2">
                  <a:lumMod val="9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130" y="1042035"/>
            <a:ext cx="7282815" cy="370649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592070" y="1881505"/>
            <a:ext cx="5826760" cy="884555"/>
          </a:xfrm>
          <a:prstGeom prst="rect">
            <a:avLst/>
          </a:prstGeom>
          <a:ln w="25400" cap="flat" cmpd="sng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343400" y="3395980"/>
            <a:ext cx="1116330" cy="307340"/>
          </a:xfrm>
          <a:prstGeom prst="rect">
            <a:avLst/>
          </a:prstGeom>
          <a:ln w="25400" cap="flat" cmpd="sng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</p:txBody>
      </p:sp>
      <p:sp>
        <p:nvSpPr>
          <p:cNvPr id="8" name="矩形 7"/>
          <p:cNvSpPr/>
          <p:nvPr/>
        </p:nvSpPr>
        <p:spPr>
          <a:xfrm>
            <a:off x="1337310" y="1855470"/>
            <a:ext cx="986155" cy="22987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9" name="Google Shape;139;p15"/>
          <p:cNvSpPr txBox="1"/>
          <p:nvPr>
            <p:ph type="title"/>
          </p:nvPr>
        </p:nvSpPr>
        <p:spPr>
          <a:xfrm>
            <a:off x="622935" y="288290"/>
            <a:ext cx="7505700" cy="7537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Planned Development</a:t>
            </a:r>
            <a:r>
              <a:rPr lang="en-US"/>
              <a:t>s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7" grpId="0" animBg="1"/>
      <p:bldP spid="7" grpId="1" animBg="1"/>
      <p:bldP spid="8" grpId="0" animBg="1"/>
      <p:bldP spid="8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530" y="791210"/>
            <a:ext cx="8536305" cy="97218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3140710"/>
            <a:ext cx="6718300" cy="1092200"/>
          </a:xfrm>
          <a:prstGeom prst="rect">
            <a:avLst/>
          </a:prstGeom>
        </p:spPr>
      </p:pic>
      <p:sp>
        <p:nvSpPr>
          <p:cNvPr id="7" name="下箭头 6"/>
          <p:cNvSpPr/>
          <p:nvPr/>
        </p:nvSpPr>
        <p:spPr>
          <a:xfrm>
            <a:off x="4412615" y="2049780"/>
            <a:ext cx="319405" cy="804545"/>
          </a:xfrm>
          <a:prstGeom prst="downArrow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291590" y="1847850"/>
            <a:ext cx="6560820" cy="14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0000" b="1"/>
              <a:t>Th</a:t>
            </a:r>
            <a:r>
              <a:rPr lang="en-GB" sz="10000" b="1"/>
              <a:t>a</a:t>
            </a:r>
            <a:r>
              <a:rPr lang="en-US" altLang="en-GB" sz="10000" b="1"/>
              <a:t>nk you!</a:t>
            </a:r>
            <a:endParaRPr lang="en-US" altLang="en-GB" sz="10000" b="1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title"/>
          </p:nvPr>
        </p:nvSpPr>
        <p:spPr>
          <a:xfrm>
            <a:off x="819150" y="3902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Content</a:t>
            </a:r>
            <a:endParaRPr lang="en-GB" sz="4000"/>
          </a:p>
        </p:txBody>
      </p:sp>
      <p:sp>
        <p:nvSpPr>
          <p:cNvPr id="134" name="Google Shape;134;p14"/>
          <p:cNvSpPr txBox="1"/>
          <p:nvPr>
            <p:ph type="body" idx="1"/>
          </p:nvPr>
        </p:nvSpPr>
        <p:spPr>
          <a:xfrm>
            <a:off x="911860" y="1424305"/>
            <a:ext cx="6733540" cy="3014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 panose="02020503050405090304"/>
              <a:buAutoNum type="arabicPeriod"/>
            </a:pPr>
            <a:r>
              <a:rPr lang="en-US" altLang="zh-CN" sz="20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Project Introduction</a:t>
            </a:r>
            <a:endParaRPr lang="en-US" altLang="zh-CN" sz="2000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 panose="02020503050405090304"/>
              <a:buAutoNum type="arabicPeriod"/>
            </a:pPr>
            <a:endParaRPr lang="en-US" altLang="zh-CN" sz="2000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 panose="02020503050405090304"/>
              <a:buAutoNum type="arabicPeriod"/>
            </a:pPr>
            <a:r>
              <a:rPr lang="en-US" altLang="zh-CN" sz="20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F</a:t>
            </a:r>
            <a:r>
              <a:rPr lang="zh-CN" altLang="en-GB" sz="20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ront-</a:t>
            </a:r>
            <a:r>
              <a:rPr lang="en-US" altLang="zh-CN" sz="20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E</a:t>
            </a:r>
            <a:r>
              <a:rPr lang="zh-CN" altLang="en-GB" sz="20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nd</a:t>
            </a:r>
            <a:endParaRPr lang="zh-CN" altLang="en-GB" sz="2000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 panose="02020503050405090304"/>
              <a:buAutoNum type="arabicPeriod"/>
            </a:pPr>
            <a:endParaRPr lang="en-GB" sz="2000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 panose="02020503050405090304"/>
              <a:buAutoNum type="arabicPeriod"/>
            </a:pPr>
            <a:r>
              <a:rPr lang="en-US" sz="20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Back-End</a:t>
            </a:r>
            <a:endParaRPr lang="en-US" sz="2000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 panose="02020503050405090304"/>
              <a:buAutoNum type="arabicPeriod"/>
            </a:pPr>
            <a:endParaRPr lang="en-US" sz="2000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 panose="02020503050405090304"/>
              <a:buAutoNum type="arabicPeriod"/>
            </a:pPr>
            <a:r>
              <a:rPr lang="en-US" sz="20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Result Presentation</a:t>
            </a:r>
            <a:endParaRPr lang="en-US" sz="2000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 panose="02020503050405090304"/>
              <a:buAutoNum type="arabicPeriod"/>
            </a:pPr>
            <a:endParaRPr lang="en-US" sz="2000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Times New Roman" panose="02020503050405090304"/>
              <a:buAutoNum type="arabicPeriod"/>
            </a:pPr>
            <a:r>
              <a:rPr lang="en-US" sz="2000"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Planned Developments</a:t>
            </a:r>
            <a:endParaRPr lang="en-US" sz="2000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" name="Rectangles 5"/>
          <p:cNvSpPr/>
          <p:nvPr/>
        </p:nvSpPr>
        <p:spPr>
          <a:xfrm>
            <a:off x="499110" y="1972310"/>
            <a:ext cx="814578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6600" b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tx2">
                    <a:lumMod val="90000"/>
                  </a:schemeClr>
                </a:solidFill>
                <a:effectLst/>
              </a:rPr>
              <a:t>Project Introduction</a:t>
            </a:r>
            <a:endParaRPr lang="en-US" altLang="zh-CN" sz="6600" b="1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tx2">
                  <a:lumMod val="9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body" idx="1"/>
          </p:nvPr>
        </p:nvSpPr>
        <p:spPr>
          <a:xfrm>
            <a:off x="1167130" y="1249045"/>
            <a:ext cx="7000875" cy="3132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CN" sz="1800">
                <a:latin typeface="Times New Roman Regular" panose="02020503050405090304" charset="0"/>
                <a:cs typeface="Times New Roman Regular" panose="02020503050405090304" charset="0"/>
              </a:rPr>
              <a:t>项目</a:t>
            </a:r>
            <a:r>
              <a:rPr lang="zh-CN" sz="1800">
                <a:latin typeface="Times New Roman Regular" panose="02020503050405090304" charset="0"/>
                <a:cs typeface="Times New Roman Regular" panose="02020503050405090304" charset="0"/>
              </a:rPr>
              <a:t>简介：搭建了一个前后端分离的</a:t>
            </a: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Todolist</a:t>
            </a:r>
            <a:r>
              <a:rPr lang="zh-CN" altLang="en-US" sz="1800">
                <a:latin typeface="Times New Roman Regular" panose="02020503050405090304" charset="0"/>
                <a:cs typeface="Times New Roman Regular" panose="02020503050405090304" charset="0"/>
              </a:rPr>
              <a:t>的网站</a:t>
            </a:r>
            <a:endParaRPr lang="zh-CN" sz="1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zh-CN" sz="1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CN" sz="1800">
                <a:latin typeface="Times New Roman Regular" panose="02020503050405090304" charset="0"/>
                <a:cs typeface="Times New Roman Regular" panose="02020503050405090304" charset="0"/>
              </a:rPr>
              <a:t>前端：</a:t>
            </a: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React</a:t>
            </a:r>
            <a:endParaRPr sz="1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zh-CN" sz="1800">
                <a:latin typeface="Times New Roman Regular" panose="02020503050405090304" charset="0"/>
                <a:cs typeface="Times New Roman Regular" panose="02020503050405090304" charset="0"/>
              </a:rPr>
              <a:t>后端：</a:t>
            </a: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Flask, cognito, postgreSQL, S3</a:t>
            </a:r>
            <a:endParaRPr lang="en-US" altLang="zh-CN" sz="1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使用 Axios 库来处理 HTTP 请求，以与后端 API 进行通信。</a:t>
            </a:r>
            <a:endParaRPr lang="en-US" altLang="zh-CN" sz="1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Deploy</a:t>
            </a:r>
            <a:r>
              <a:rPr lang="zh-CN" altLang="en-US" sz="1800">
                <a:latin typeface="Times New Roman Regular" panose="02020503050405090304" charset="0"/>
                <a:cs typeface="Times New Roman Regular" panose="02020503050405090304" charset="0"/>
              </a:rPr>
              <a:t>在</a:t>
            </a: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...</a:t>
            </a:r>
            <a:r>
              <a:rPr lang="zh-CN" altLang="en-US" sz="1800">
                <a:latin typeface="Times New Roman Regular" panose="02020503050405090304" charset="0"/>
                <a:cs typeface="Times New Roman Regular" panose="02020503050405090304" charset="0"/>
              </a:rPr>
              <a:t>上</a:t>
            </a:r>
            <a:endParaRPr lang="zh-CN" altLang="en-US" sz="18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39" name="Google Shape;139;p15"/>
          <p:cNvSpPr txBox="1"/>
          <p:nvPr>
            <p:ph type="title"/>
          </p:nvPr>
        </p:nvSpPr>
        <p:spPr>
          <a:xfrm>
            <a:off x="819150" y="495300"/>
            <a:ext cx="7505700" cy="7537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ym typeface="+mn-ea"/>
              </a:rPr>
              <a:t>Project </a:t>
            </a:r>
            <a:r>
              <a:rPr lang="en-US">
                <a:sym typeface="+mn-ea"/>
              </a:rPr>
              <a:t>Introduction</a:t>
            </a:r>
            <a:endParaRPr lang="en-US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" name="Rectangles 5"/>
          <p:cNvSpPr/>
          <p:nvPr/>
        </p:nvSpPr>
        <p:spPr>
          <a:xfrm>
            <a:off x="2245995" y="1972310"/>
            <a:ext cx="4652010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6600" b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tx2">
                    <a:lumMod val="90000"/>
                  </a:schemeClr>
                </a:solidFill>
                <a:effectLst/>
              </a:rPr>
              <a:t>Front - End</a:t>
            </a:r>
            <a:endParaRPr lang="en-US" altLang="zh-CN" sz="6600" b="1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tx2">
                  <a:lumMod val="9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819150" y="285750"/>
            <a:ext cx="7505700" cy="7537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Front-End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" name="Google Shape;140;p15"/>
          <p:cNvSpPr txBox="1"/>
          <p:nvPr/>
        </p:nvSpPr>
        <p:spPr>
          <a:xfrm>
            <a:off x="5738495" y="348615"/>
            <a:ext cx="2276475" cy="4819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rmAutofit fontScale="9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sz="1800">
                <a:latin typeface="Times New Roman Regular" panose="02020503050405090304" charset="0"/>
                <a:cs typeface="Times New Roman Regular" panose="02020503050405090304" charset="0"/>
              </a:rPr>
              <a:t>React</a:t>
            </a:r>
            <a:r>
              <a:rPr lang="zh-CN" sz="1800">
                <a:latin typeface="Times New Roman Regular" panose="02020503050405090304" charset="0"/>
                <a:cs typeface="Times New Roman Regular" panose="02020503050405090304" charset="0"/>
              </a:rPr>
              <a:t>框架</a:t>
            </a: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，component</a:t>
            </a:r>
            <a:r>
              <a:rPr lang="en-US" altLang="zh-CN" sz="1800">
                <a:latin typeface="Times New Roman Regular" panose="02020503050405090304" charset="0"/>
                <a:cs typeface="Times New Roman Regular" panose="02020503050405090304" charset="0"/>
              </a:rPr>
              <a:t>s</a:t>
            </a:r>
            <a:endParaRPr lang="en-US" altLang="zh-CN" sz="18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2810" y="830580"/>
            <a:ext cx="7598410" cy="384683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346450" y="1384935"/>
            <a:ext cx="2687320" cy="261429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 animBg="1"/>
      <p:bldP spid="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819150" y="285750"/>
            <a:ext cx="7505700" cy="7537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Front-End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9800" y="1039495"/>
            <a:ext cx="7264400" cy="368363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28675" y="991235"/>
            <a:ext cx="7496175" cy="39370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28040" y="1260475"/>
            <a:ext cx="1339850" cy="353631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992630" y="1261110"/>
            <a:ext cx="6331585" cy="353695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175125" y="684530"/>
            <a:ext cx="7943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Navbar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46050" y="2727960"/>
            <a:ext cx="7937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FF0000"/>
                </a:solidFill>
              </a:rPr>
              <a:t>Sidebar</a:t>
            </a:r>
            <a:endParaRPr lang="en-US" altLang="zh-CN" sz="1200">
              <a:solidFill>
                <a:srgbClr val="FF00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324215" y="2727960"/>
            <a:ext cx="5486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>
                <a:solidFill>
                  <a:srgbClr val="FF0000"/>
                </a:solidFill>
              </a:rPr>
              <a:t>Page</a:t>
            </a:r>
            <a:endParaRPr lang="en-US" altLang="zh-CN" sz="120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 animBg="1"/>
      <p:bldP spid="9" grpId="1" animBg="1"/>
      <p:bldP spid="8" grpId="1" animBg="1"/>
      <p:bldP spid="12" grpId="0"/>
      <p:bldP spid="8" grpId="2" animBg="1"/>
      <p:bldP spid="12" grpId="1"/>
      <p:bldP spid="8" grpId="3" animBg="1"/>
      <p:bldP spid="9" grpId="2" animBg="1"/>
      <p:bldP spid="15" grpId="0"/>
      <p:bldP spid="9" grpId="3" animBg="1"/>
      <p:bldP spid="15" grpId="1"/>
      <p:bldP spid="16" grpId="0"/>
      <p:bldP spid="11" grpId="2" animBg="1"/>
      <p:bldP spid="11" grpId="3" animBg="1"/>
      <p:bldP spid="1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body" idx="1"/>
          </p:nvPr>
        </p:nvSpPr>
        <p:spPr>
          <a:xfrm>
            <a:off x="654685" y="1289050"/>
            <a:ext cx="3650615" cy="31635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sz="1800">
                <a:latin typeface="Times New Roman Regular" panose="02020503050405090304" charset="0"/>
                <a:cs typeface="Times New Roman Regular" panose="02020503050405090304" charset="0"/>
              </a:rPr>
              <a:t>使用了 Material-UI 组件库来构建用户界面。</a:t>
            </a:r>
            <a:endParaRPr sz="1800">
              <a:latin typeface="Times New Roman Regular" panose="02020503050405090304" charset="0"/>
              <a:cs typeface="Times New Roman Regular" panose="020205030504050903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sz="1800">
                <a:latin typeface="Times New Roman Regular" panose="02020503050405090304" charset="0"/>
                <a:cs typeface="Times New Roman Regular" panose="02020503050405090304" charset="0"/>
              </a:rPr>
              <a:t>Material-UI 提供了一组丰富的、易于使用的 UI 组件，使我们的开发过程更加高效，并确保了应用的一致性和响应性。</a:t>
            </a:r>
            <a:endParaRPr sz="1800">
              <a:latin typeface="Times New Roman Regular" panose="02020503050405090304" charset="0"/>
              <a:cs typeface="Times New Roman Regular" panose="0202050305040509030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39" name="Google Shape;139;p15"/>
          <p:cNvSpPr txBox="1"/>
          <p:nvPr>
            <p:ph type="title"/>
          </p:nvPr>
        </p:nvSpPr>
        <p:spPr>
          <a:xfrm>
            <a:off x="819150" y="495300"/>
            <a:ext cx="7505700" cy="7537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ym typeface="+mn-ea"/>
              </a:rPr>
              <a:t>Front-End</a:t>
            </a:r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62145" y="690880"/>
            <a:ext cx="4029710" cy="376174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85105" y="1595120"/>
            <a:ext cx="2231390" cy="65087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" name="Rectangles 5"/>
          <p:cNvSpPr/>
          <p:nvPr/>
        </p:nvSpPr>
        <p:spPr>
          <a:xfrm>
            <a:off x="2314258" y="1972310"/>
            <a:ext cx="4514215" cy="11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6600" b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tx2">
                    <a:lumMod val="90000"/>
                  </a:schemeClr>
                </a:solidFill>
                <a:effectLst/>
              </a:rPr>
              <a:t>Back - End</a:t>
            </a:r>
            <a:endParaRPr lang="en-US" altLang="zh-CN" sz="6600" b="1">
              <a:ln w="22225">
                <a:solidFill>
                  <a:sysClr val="windowText" lastClr="000000"/>
                </a:solidFill>
                <a:prstDash val="solid"/>
              </a:ln>
              <a:solidFill>
                <a:schemeClr val="tx2">
                  <a:lumMod val="9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539</Words>
  <Application>WPS 文字</Application>
  <PresentationFormat/>
  <Paragraphs>95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Arial</vt:lpstr>
      <vt:lpstr>宋体</vt:lpstr>
      <vt:lpstr>Wingdings</vt:lpstr>
      <vt:lpstr>Arial</vt:lpstr>
      <vt:lpstr>Nunito</vt:lpstr>
      <vt:lpstr>Calibri</vt:lpstr>
      <vt:lpstr>Helvetica Neue</vt:lpstr>
      <vt:lpstr>Times New Roman</vt:lpstr>
      <vt:lpstr>Times New Roman Regular</vt:lpstr>
      <vt:lpstr>微软雅黑</vt:lpstr>
      <vt:lpstr>汉仪旗黑</vt:lpstr>
      <vt:lpstr>宋体</vt:lpstr>
      <vt:lpstr>Arial Unicode MS</vt:lpstr>
      <vt:lpstr>汉仪书宋二KW</vt:lpstr>
      <vt:lpstr>Shift</vt:lpstr>
      <vt:lpstr>To Do List</vt:lpstr>
      <vt:lpstr>Content</vt:lpstr>
      <vt:lpstr>PowerPoint 演示文稿</vt:lpstr>
      <vt:lpstr>Project Introduction</vt:lpstr>
      <vt:lpstr>PowerPoint 演示文稿</vt:lpstr>
      <vt:lpstr>Front-End</vt:lpstr>
      <vt:lpstr>Front-End</vt:lpstr>
      <vt:lpstr>Front-End</vt:lpstr>
      <vt:lpstr>PowerPoint 演示文稿</vt:lpstr>
      <vt:lpstr>Back-End</vt:lpstr>
      <vt:lpstr>Back-End</vt:lpstr>
      <vt:lpstr>PowerPoint 演示文稿</vt:lpstr>
      <vt:lpstr>PowerPoint 演示文稿</vt:lpstr>
      <vt:lpstr>Back-End</vt:lpstr>
      <vt:lpstr>PowerPoint 演示文稿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</dc:title>
  <dc:creator/>
  <cp:lastModifiedBy>WPS_1694705643</cp:lastModifiedBy>
  <cp:revision>306</cp:revision>
  <dcterms:created xsi:type="dcterms:W3CDTF">2024-06-20T21:46:43Z</dcterms:created>
  <dcterms:modified xsi:type="dcterms:W3CDTF">2024-06-20T21:46:43Z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52709D8B29054501C6E1716648849089_43</vt:lpwstr>
  </property>
  <property fmtid="{D5CDD505-2E9C-101B-9397-08002B2CF9AE}" pid="3" name="KSOProductBuildVer">
    <vt:lpwstr>2052-6.1.0.8274</vt:lpwstr>
  </property>
</Properties>
</file>